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5" r:id="rId3"/>
    <p:sldId id="346" r:id="rId4"/>
    <p:sldId id="347" r:id="rId5"/>
    <p:sldId id="348" r:id="rId6"/>
    <p:sldId id="349" r:id="rId7"/>
    <p:sldId id="353" r:id="rId8"/>
    <p:sldId id="350" r:id="rId9"/>
    <p:sldId id="351" r:id="rId10"/>
    <p:sldId id="352" r:id="rId11"/>
    <p:sldId id="354" r:id="rId12"/>
    <p:sldId id="355" r:id="rId13"/>
    <p:sldId id="356" r:id="rId14"/>
    <p:sldId id="357" r:id="rId15"/>
    <p:sldId id="330" r:id="rId16"/>
    <p:sldId id="344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78" d="100"/>
          <a:sy n="78" d="100"/>
        </p:scale>
        <p:origin x="6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t:g+yLe2hJgaGsKx3XQmp91kHCCzfGfPyAIS1pZdWMsvlaRU5TVFo=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0bdd2a1f-c2ae-4906-b3b4-e664160653b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0bdd2a1f-c2ae-4906-b3b4-e664160653b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6: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Around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/>
              <a:t>Around the world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D31C932-F9E3-5096-A645-A48992E375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7" r="1696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0230E8B-6061-41C4-8563-552B6278DE2F}"/>
              </a:ext>
            </a:extLst>
          </p:cNvPr>
          <p:cNvSpPr txBox="1"/>
          <p:nvPr/>
        </p:nvSpPr>
        <p:spPr>
          <a:xfrm>
            <a:off x="7110175" y="1958128"/>
            <a:ext cx="487338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Write a short text about Croatia, Italy or France in pairs or on your own. </a:t>
            </a:r>
            <a:endParaRPr lang="hr-HR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Use the texts from task 3 as example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3409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A01F472-E392-4509-BBF2-5C5B2D71F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5" y="0"/>
            <a:ext cx="5157537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7259369-D525-4400-9D56-AA975CE7765F}"/>
              </a:ext>
            </a:extLst>
          </p:cNvPr>
          <p:cNvSpPr txBox="1"/>
          <p:nvPr/>
        </p:nvSpPr>
        <p:spPr>
          <a:xfrm>
            <a:off x="5758774" y="262647"/>
            <a:ext cx="5836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 61.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D590BDB-5194-4903-93CE-C988743CB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996"/>
            <a:ext cx="12192000" cy="5091572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1AB3007C-0C67-498A-8899-1CE0B0B26AF2}"/>
              </a:ext>
            </a:extLst>
          </p:cNvPr>
          <p:cNvSpPr txBox="1"/>
          <p:nvPr/>
        </p:nvSpPr>
        <p:spPr>
          <a:xfrm>
            <a:off x="703385" y="4561952"/>
            <a:ext cx="1069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0070C0"/>
                </a:solidFill>
              </a:rPr>
              <a:t>3 Around 9 million people live in London.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E5BB04F-1662-4FEB-AF0E-84C9182E52B7}"/>
              </a:ext>
            </a:extLst>
          </p:cNvPr>
          <p:cNvSpPr txBox="1"/>
          <p:nvPr/>
        </p:nvSpPr>
        <p:spPr>
          <a:xfrm>
            <a:off x="703385" y="4987685"/>
            <a:ext cx="1069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0070C0"/>
                </a:solidFill>
              </a:rPr>
              <a:t>5 The USA stands for the United States of America.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5FFAB6D-3B1B-49F5-A62C-B0278940FAA9}"/>
              </a:ext>
            </a:extLst>
          </p:cNvPr>
          <p:cNvSpPr txBox="1"/>
          <p:nvPr/>
        </p:nvSpPr>
        <p:spPr>
          <a:xfrm>
            <a:off x="703385" y="5413418"/>
            <a:ext cx="1069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0070C0"/>
                </a:solidFill>
              </a:rPr>
              <a:t>6 The USA is smaller than Canada.</a:t>
            </a:r>
          </a:p>
        </p:txBody>
      </p:sp>
    </p:spTree>
    <p:extLst>
      <p:ext uri="{BB962C8B-B14F-4D97-AF65-F5344CB8AC3E}">
        <p14:creationId xmlns:p14="http://schemas.microsoft.com/office/powerpoint/2010/main" val="416413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38D451D-0E01-43C0-A4D5-58B9D1F97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5" y="1409386"/>
            <a:ext cx="10277475" cy="32956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B1DEC96-4019-4B35-8CBE-F7DD5D0BCED6}"/>
              </a:ext>
            </a:extLst>
          </p:cNvPr>
          <p:cNvSpPr txBox="1"/>
          <p:nvPr/>
        </p:nvSpPr>
        <p:spPr>
          <a:xfrm>
            <a:off x="3014505" y="3285811"/>
            <a:ext cx="76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Rome, Zagreb, Sydney, London, Paris, Washington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9B33D57-8199-4F59-B022-73D9010AAC37}"/>
              </a:ext>
            </a:extLst>
          </p:cNvPr>
          <p:cNvSpPr txBox="1"/>
          <p:nvPr/>
        </p:nvSpPr>
        <p:spPr>
          <a:xfrm>
            <a:off x="2752568" y="3733813"/>
            <a:ext cx="884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Italy, the USA, Croatia, France, Australia, Great Britain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D99232E-9677-4CB2-AC44-3D14A81D5691}"/>
              </a:ext>
            </a:extLst>
          </p:cNvPr>
          <p:cNvSpPr txBox="1"/>
          <p:nvPr/>
        </p:nvSpPr>
        <p:spPr>
          <a:xfrm>
            <a:off x="3014505" y="4125785"/>
            <a:ext cx="76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Europe, Australia</a:t>
            </a:r>
          </a:p>
        </p:txBody>
      </p:sp>
    </p:spTree>
    <p:extLst>
      <p:ext uri="{BB962C8B-B14F-4D97-AF65-F5344CB8AC3E}">
        <p14:creationId xmlns:p14="http://schemas.microsoft.com/office/powerpoint/2010/main" val="137332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3D4D80C-2196-4951-8F15-F0E4C079D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711"/>
            <a:ext cx="12192000" cy="586928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F5402B1-1049-4CD4-96E6-93A9FD3C6297}"/>
              </a:ext>
            </a:extLst>
          </p:cNvPr>
          <p:cNvSpPr txBox="1"/>
          <p:nvPr/>
        </p:nvSpPr>
        <p:spPr>
          <a:xfrm>
            <a:off x="3044651" y="1336431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0070C0"/>
                </a:solidFill>
              </a:rPr>
              <a:t>mountain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21A3299-F9FB-4561-A779-F07089994C63}"/>
              </a:ext>
            </a:extLst>
          </p:cNvPr>
          <p:cNvSpPr txBox="1"/>
          <p:nvPr/>
        </p:nvSpPr>
        <p:spPr>
          <a:xfrm>
            <a:off x="2654440" y="1815334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0070C0"/>
                </a:solidFill>
              </a:rPr>
              <a:t>lake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3C0CBAF-E7C7-4140-A711-B440FDC81171}"/>
              </a:ext>
            </a:extLst>
          </p:cNvPr>
          <p:cNvSpPr txBox="1"/>
          <p:nvPr/>
        </p:nvSpPr>
        <p:spPr>
          <a:xfrm>
            <a:off x="2654440" y="2294237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0070C0"/>
                </a:solidFill>
              </a:rPr>
              <a:t>river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14328EE-9537-4056-A7B9-95996046117B}"/>
              </a:ext>
            </a:extLst>
          </p:cNvPr>
          <p:cNvSpPr txBox="1"/>
          <p:nvPr/>
        </p:nvSpPr>
        <p:spPr>
          <a:xfrm>
            <a:off x="2654439" y="2728823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0070C0"/>
                </a:solidFill>
              </a:rPr>
              <a:t>desert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DFB3F1F-51C3-4007-83BB-1E9A46C90A32}"/>
              </a:ext>
            </a:extLst>
          </p:cNvPr>
          <p:cNvSpPr txBox="1"/>
          <p:nvPr/>
        </p:nvSpPr>
        <p:spPr>
          <a:xfrm>
            <a:off x="2564005" y="3156710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0070C0"/>
                </a:solidFill>
              </a:rPr>
              <a:t>sea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B8EB537-6943-4F64-A14A-CB5715BDE4EB}"/>
              </a:ext>
            </a:extLst>
          </p:cNvPr>
          <p:cNvSpPr txBox="1"/>
          <p:nvPr/>
        </p:nvSpPr>
        <p:spPr>
          <a:xfrm>
            <a:off x="2654438" y="3580474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0070C0"/>
                </a:solidFill>
              </a:rPr>
              <a:t>island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BA0E778-ED64-436B-A227-2786D44A67A8}"/>
              </a:ext>
            </a:extLst>
          </p:cNvPr>
          <p:cNvSpPr txBox="1"/>
          <p:nvPr/>
        </p:nvSpPr>
        <p:spPr>
          <a:xfrm>
            <a:off x="5496448" y="3580474"/>
            <a:ext cx="50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B54D694-C3E6-439D-A248-CA0CA7958C43}"/>
              </a:ext>
            </a:extLst>
          </p:cNvPr>
          <p:cNvSpPr txBox="1"/>
          <p:nvPr/>
        </p:nvSpPr>
        <p:spPr>
          <a:xfrm>
            <a:off x="9035142" y="1681208"/>
            <a:ext cx="50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1B23BF4-07F7-419B-9E2D-1558901F5F12}"/>
              </a:ext>
            </a:extLst>
          </p:cNvPr>
          <p:cNvSpPr txBox="1"/>
          <p:nvPr/>
        </p:nvSpPr>
        <p:spPr>
          <a:xfrm>
            <a:off x="2873829" y="4236476"/>
            <a:ext cx="50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45B7302-66A0-4A54-8E2A-D1B11E16B6EC}"/>
              </a:ext>
            </a:extLst>
          </p:cNvPr>
          <p:cNvSpPr txBox="1"/>
          <p:nvPr/>
        </p:nvSpPr>
        <p:spPr>
          <a:xfrm>
            <a:off x="3577213" y="6197416"/>
            <a:ext cx="50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EFD9B48-2896-4916-A946-CE59B7424D36}"/>
              </a:ext>
            </a:extLst>
          </p:cNvPr>
          <p:cNvSpPr txBox="1"/>
          <p:nvPr/>
        </p:nvSpPr>
        <p:spPr>
          <a:xfrm>
            <a:off x="6663731" y="6197416"/>
            <a:ext cx="50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B14E41C0-5A3E-4853-BE5B-DBC69CE6B453}"/>
              </a:ext>
            </a:extLst>
          </p:cNvPr>
          <p:cNvSpPr txBox="1"/>
          <p:nvPr/>
        </p:nvSpPr>
        <p:spPr>
          <a:xfrm>
            <a:off x="9066962" y="4269604"/>
            <a:ext cx="50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00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A9AB238-638C-471A-BAC5-8A1519910148}"/>
              </a:ext>
            </a:extLst>
          </p:cNvPr>
          <p:cNvSpPr txBox="1"/>
          <p:nvPr/>
        </p:nvSpPr>
        <p:spPr>
          <a:xfrm>
            <a:off x="482321" y="321548"/>
            <a:ext cx="107617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LET’S REVISE!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/>
              <a:t>How </a:t>
            </a:r>
            <a:r>
              <a:rPr lang="hr-HR" sz="2800" dirty="0" err="1"/>
              <a:t>much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remember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cities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countries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are </a:t>
            </a:r>
            <a:r>
              <a:rPr lang="hr-HR" sz="2800" dirty="0" err="1"/>
              <a:t>mentioned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this</a:t>
            </a:r>
            <a:r>
              <a:rPr lang="hr-HR" sz="2800" dirty="0"/>
              <a:t> </a:t>
            </a:r>
            <a:r>
              <a:rPr lang="hr-HR" sz="2800" dirty="0" err="1"/>
              <a:t>lesson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Match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correct</a:t>
            </a:r>
            <a:r>
              <a:rPr lang="hr-HR" sz="2800" dirty="0"/>
              <a:t> </a:t>
            </a:r>
            <a:r>
              <a:rPr lang="hr-HR" sz="2800" dirty="0" err="1"/>
              <a:t>city</a:t>
            </a:r>
            <a:r>
              <a:rPr lang="hr-HR" sz="2800" dirty="0"/>
              <a:t>.</a:t>
            </a:r>
          </a:p>
          <a:p>
            <a:pPr algn="ctr"/>
            <a:r>
              <a:rPr lang="hr-HR" sz="2800" i="1" dirty="0"/>
              <a:t>.</a:t>
            </a:r>
          </a:p>
          <a:p>
            <a:pPr algn="ctr"/>
            <a:r>
              <a:rPr lang="hr-HR" sz="2800" i="1" dirty="0">
                <a:hlinkClick r:id="rId2"/>
              </a:rPr>
              <a:t>https://www.bookwidgets.com/play/t:g+yLe2hJgaGsKx3XQmp91kHCCzfGfPyAIS1pZdWMsvlaRU5TVFo=</a:t>
            </a:r>
            <a:r>
              <a:rPr lang="hr-HR" sz="2800" i="1" dirty="0"/>
              <a:t> </a:t>
            </a:r>
          </a:p>
          <a:p>
            <a:pPr algn="ctr"/>
            <a:endParaRPr lang="hr-HR" sz="2800" b="1" i="1" dirty="0"/>
          </a:p>
          <a:p>
            <a:pPr algn="ctr"/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31758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012" y="2049597"/>
            <a:ext cx="9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CHECK.</a:t>
            </a:r>
          </a:p>
          <a:p>
            <a:pPr algn="ctr"/>
            <a:endParaRPr lang="hr-HR" sz="2400" b="1" dirty="0"/>
          </a:p>
          <a:p>
            <a:pPr algn="ctr"/>
            <a:r>
              <a:rPr lang="hr-HR" sz="2400" b="1" dirty="0">
                <a:hlinkClick r:id="rId2"/>
              </a:rPr>
              <a:t>https://www.e-sfera.hr/dodatni-digitalni-sadrzaji/0bdd2a1f-c2ae-4906-b3b4-e664160653b1/</a:t>
            </a:r>
            <a:r>
              <a:rPr lang="hr-HR" sz="2400" b="1" dirty="0"/>
              <a:t> </a:t>
            </a:r>
          </a:p>
          <a:p>
            <a:pPr algn="ctr"/>
            <a:endParaRPr lang="hr-HR" sz="2400" b="1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97" y="438583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012" y="2049597"/>
            <a:ext cx="9748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2"/>
              </a:rPr>
              <a:t>https://www.e-sfera.hr/dodatni-digitalni-sadrzaji/0bdd2a1f-c2ae-4906-b3b4-e664160653b1/</a:t>
            </a:r>
            <a:endParaRPr lang="hr-HR" sz="2400" b="1" dirty="0"/>
          </a:p>
          <a:p>
            <a:pPr algn="ctr"/>
            <a:endParaRPr lang="hr-HR" sz="2400" b="1" dirty="0"/>
          </a:p>
          <a:p>
            <a:pPr algn="ctr"/>
            <a:r>
              <a:rPr lang="hr-HR" sz="2400" b="1" dirty="0" err="1"/>
              <a:t>They</a:t>
            </a:r>
            <a:r>
              <a:rPr lang="hr-HR" sz="2400" b="1" dirty="0"/>
              <a:t> </a:t>
            </a:r>
            <a:r>
              <a:rPr lang="hr-HR" sz="2400" b="1" dirty="0" err="1"/>
              <a:t>speak</a:t>
            </a:r>
            <a:r>
              <a:rPr lang="hr-HR" sz="2400" b="1" dirty="0"/>
              <a:t> English, </a:t>
            </a:r>
            <a:r>
              <a:rPr lang="hr-HR" sz="2400" b="1" dirty="0" err="1"/>
              <a:t>too</a:t>
            </a:r>
            <a:r>
              <a:rPr lang="hr-HR" sz="2400" b="1" dirty="0"/>
              <a:t>!</a:t>
            </a:r>
          </a:p>
          <a:p>
            <a:pPr algn="ctr"/>
            <a:br>
              <a:rPr lang="hr-HR" sz="2400" b="1" dirty="0"/>
            </a:br>
            <a:endParaRPr lang="hr-HR" sz="2400" b="1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97" y="438583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looking at a map&#10;&#10;Description automatically generated with medium confidence">
            <a:extLst>
              <a:ext uri="{FF2B5EF4-FFF2-40B4-BE49-F238E27FC236}">
                <a16:creationId xmlns:a16="http://schemas.microsoft.com/office/drawing/2014/main" id="{5360F980-B64D-40EC-F30E-C00EC448B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8423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58B763F-B73C-4AC1-8BDC-96930FDBF51F}"/>
              </a:ext>
            </a:extLst>
          </p:cNvPr>
          <p:cNvSpPr txBox="1"/>
          <p:nvPr/>
        </p:nvSpPr>
        <p:spPr>
          <a:xfrm>
            <a:off x="7476858" y="1755952"/>
            <a:ext cx="4140013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What’s your </a:t>
            </a:r>
            <a:r>
              <a:rPr lang="en-US" sz="2400" dirty="0" err="1"/>
              <a:t>favourite</a:t>
            </a:r>
            <a:r>
              <a:rPr lang="en-US" sz="2400" dirty="0"/>
              <a:t> place in the world?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Why do you like it?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Which cities would you like to visit? Why?</a:t>
            </a:r>
          </a:p>
        </p:txBody>
      </p:sp>
    </p:spTree>
    <p:extLst>
      <p:ext uri="{BB962C8B-B14F-4D97-AF65-F5344CB8AC3E}">
        <p14:creationId xmlns:p14="http://schemas.microsoft.com/office/powerpoint/2010/main" val="10335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68FE839-8A7D-4A97-AD72-0F6ED966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45442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C566604-B709-4BE8-B9D8-CC3F26E98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4" y="1472544"/>
            <a:ext cx="9343113" cy="527590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005483FA-6662-49BD-82B2-D68A468C5F23}"/>
              </a:ext>
            </a:extLst>
          </p:cNvPr>
          <p:cNvSpPr txBox="1"/>
          <p:nvPr/>
        </p:nvSpPr>
        <p:spPr>
          <a:xfrm>
            <a:off x="2288853" y="220180"/>
            <a:ext cx="1112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name</a:t>
            </a:r>
            <a:r>
              <a:rPr lang="hr-HR" sz="2800" dirty="0"/>
              <a:t> </a:t>
            </a:r>
            <a:r>
              <a:rPr lang="hr-HR" sz="2800" dirty="0" err="1"/>
              <a:t>these</a:t>
            </a:r>
            <a:r>
              <a:rPr lang="hr-HR" sz="2800" dirty="0"/>
              <a:t> </a:t>
            </a:r>
            <a:r>
              <a:rPr lang="hr-HR" sz="2800" dirty="0" err="1"/>
              <a:t>cities</a:t>
            </a:r>
            <a:r>
              <a:rPr lang="hr-HR" sz="2800" dirty="0"/>
              <a:t>? </a:t>
            </a:r>
          </a:p>
          <a:p>
            <a:r>
              <a:rPr lang="hr-HR" sz="2800" dirty="0" err="1"/>
              <a:t>Where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?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BD202A47-46B0-4A77-BDC9-846EF34AB371}"/>
              </a:ext>
            </a:extLst>
          </p:cNvPr>
          <p:cNvSpPr txBox="1"/>
          <p:nvPr/>
        </p:nvSpPr>
        <p:spPr>
          <a:xfrm>
            <a:off x="1235947" y="3858322"/>
            <a:ext cx="432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7217911-DC8B-415A-A22F-7148321DF356}"/>
              </a:ext>
            </a:extLst>
          </p:cNvPr>
          <p:cNvSpPr txBox="1"/>
          <p:nvPr/>
        </p:nvSpPr>
        <p:spPr>
          <a:xfrm>
            <a:off x="4232030" y="3903662"/>
            <a:ext cx="432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397F6F8-67E2-4DBE-A1B6-61E2D3E164DC}"/>
              </a:ext>
            </a:extLst>
          </p:cNvPr>
          <p:cNvSpPr txBox="1"/>
          <p:nvPr/>
        </p:nvSpPr>
        <p:spPr>
          <a:xfrm>
            <a:off x="7246560" y="3859653"/>
            <a:ext cx="432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4618572-3F7F-4B4A-9D28-A7D503FB0D4D}"/>
              </a:ext>
            </a:extLst>
          </p:cNvPr>
          <p:cNvSpPr txBox="1"/>
          <p:nvPr/>
        </p:nvSpPr>
        <p:spPr>
          <a:xfrm>
            <a:off x="1190729" y="6018394"/>
            <a:ext cx="432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DC7AAFB-03D2-4692-BFBA-884731FE0B8D}"/>
              </a:ext>
            </a:extLst>
          </p:cNvPr>
          <p:cNvSpPr txBox="1"/>
          <p:nvPr/>
        </p:nvSpPr>
        <p:spPr>
          <a:xfrm>
            <a:off x="4232029" y="6018394"/>
            <a:ext cx="432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7FC08FB-F86C-43DC-B40A-CCFC383A4330}"/>
              </a:ext>
            </a:extLst>
          </p:cNvPr>
          <p:cNvSpPr txBox="1"/>
          <p:nvPr/>
        </p:nvSpPr>
        <p:spPr>
          <a:xfrm>
            <a:off x="7273329" y="5987776"/>
            <a:ext cx="432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2771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2D6A85D3-42FD-4CC6-84C3-9AC49B986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34" y="1622619"/>
            <a:ext cx="10077450" cy="155257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BA6E191-4469-4331-85E9-1F747636C558}"/>
              </a:ext>
            </a:extLst>
          </p:cNvPr>
          <p:cNvSpPr txBox="1"/>
          <p:nvPr/>
        </p:nvSpPr>
        <p:spPr>
          <a:xfrm>
            <a:off x="9069732" y="2557320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Sydney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11535B0-4F2C-49A5-90D4-23B9B3FC1706}"/>
              </a:ext>
            </a:extLst>
          </p:cNvPr>
          <p:cNvSpPr txBox="1"/>
          <p:nvPr/>
        </p:nvSpPr>
        <p:spPr>
          <a:xfrm>
            <a:off x="2585983" y="2565562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Zagreb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B32FAB6-990B-46EE-8A9F-F067BE0C9CC5}"/>
              </a:ext>
            </a:extLst>
          </p:cNvPr>
          <p:cNvSpPr txBox="1"/>
          <p:nvPr/>
        </p:nvSpPr>
        <p:spPr>
          <a:xfrm>
            <a:off x="5727677" y="2128754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Paris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AC0493E-97C1-4047-B6CA-3C62DFA21AA6}"/>
              </a:ext>
            </a:extLst>
          </p:cNvPr>
          <p:cNvSpPr txBox="1"/>
          <p:nvPr/>
        </p:nvSpPr>
        <p:spPr>
          <a:xfrm>
            <a:off x="5822937" y="2557320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New York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85EB2A6-BC6D-46E3-B01C-C389C6DC4CF5}"/>
              </a:ext>
            </a:extLst>
          </p:cNvPr>
          <p:cNvSpPr txBox="1"/>
          <p:nvPr/>
        </p:nvSpPr>
        <p:spPr>
          <a:xfrm>
            <a:off x="8964631" y="2154030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London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530E534-74D9-4AF8-9EAA-D37D23FF5BD1}"/>
              </a:ext>
            </a:extLst>
          </p:cNvPr>
          <p:cNvSpPr txBox="1"/>
          <p:nvPr/>
        </p:nvSpPr>
        <p:spPr>
          <a:xfrm>
            <a:off x="2442507" y="2136558"/>
            <a:ext cx="2019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Rome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F039797-1E2C-41AF-A0F7-9CC521EF251E}"/>
              </a:ext>
            </a:extLst>
          </p:cNvPr>
          <p:cNvSpPr txBox="1"/>
          <p:nvPr/>
        </p:nvSpPr>
        <p:spPr>
          <a:xfrm>
            <a:off x="1159434" y="3322202"/>
            <a:ext cx="10077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</a:t>
            </a:r>
            <a:r>
              <a:rPr lang="hr-HR" sz="2800" dirty="0"/>
              <a:t>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know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these</a:t>
            </a:r>
            <a:r>
              <a:rPr lang="hr-HR" sz="2800" dirty="0"/>
              <a:t> </a:t>
            </a:r>
            <a:r>
              <a:rPr lang="hr-HR" sz="2800" dirty="0" err="1"/>
              <a:t>cities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countries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know</a:t>
            </a:r>
            <a:r>
              <a:rPr lang="hr-HR" sz="2800" dirty="0"/>
              <a:t> </a:t>
            </a:r>
            <a:r>
              <a:rPr lang="hr-HR" sz="2800" dirty="0" err="1"/>
              <a:t>any</a:t>
            </a:r>
            <a:r>
              <a:rPr lang="hr-HR" sz="2800" dirty="0"/>
              <a:t> </a:t>
            </a:r>
            <a:r>
              <a:rPr lang="hr-HR" sz="2800" dirty="0" err="1"/>
              <a:t>people</a:t>
            </a:r>
            <a:r>
              <a:rPr lang="hr-HR" sz="2800" dirty="0"/>
              <a:t> </a:t>
            </a:r>
            <a:r>
              <a:rPr lang="hr-HR" sz="2800" dirty="0" err="1"/>
              <a:t>who</a:t>
            </a:r>
            <a:r>
              <a:rPr lang="hr-HR" sz="2800" dirty="0"/>
              <a:t> live </a:t>
            </a:r>
            <a:r>
              <a:rPr lang="hr-HR" sz="2800" dirty="0" err="1"/>
              <a:t>there</a:t>
            </a:r>
            <a:r>
              <a:rPr lang="hr-HR" sz="2800" dirty="0"/>
              <a:t>?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E15F13F9-A53B-4BE6-98BB-D92BAC15424D}"/>
              </a:ext>
            </a:extLst>
          </p:cNvPr>
          <p:cNvSpPr txBox="1"/>
          <p:nvPr/>
        </p:nvSpPr>
        <p:spPr>
          <a:xfrm>
            <a:off x="1601728" y="4279696"/>
            <a:ext cx="1007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know</a:t>
            </a:r>
            <a:r>
              <a:rPr lang="hr-HR" sz="2800" dirty="0"/>
              <a:t> </a:t>
            </a:r>
            <a:r>
              <a:rPr lang="hr-HR" sz="2800" dirty="0" err="1"/>
              <a:t>any</a:t>
            </a:r>
            <a:r>
              <a:rPr lang="hr-HR" sz="2800" dirty="0"/>
              <a:t> </a:t>
            </a:r>
            <a:r>
              <a:rPr lang="hr-HR" sz="2800" dirty="0" err="1"/>
              <a:t>other</a:t>
            </a:r>
            <a:r>
              <a:rPr lang="hr-HR" sz="2800" dirty="0"/>
              <a:t> </a:t>
            </a:r>
            <a:r>
              <a:rPr lang="hr-HR" sz="2800" dirty="0" err="1"/>
              <a:t>cities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these</a:t>
            </a:r>
            <a:r>
              <a:rPr lang="hr-HR" sz="2800" dirty="0"/>
              <a:t> </a:t>
            </a:r>
            <a:r>
              <a:rPr lang="hr-HR" sz="2800" dirty="0" err="1"/>
              <a:t>countries</a:t>
            </a:r>
            <a:r>
              <a:rPr lang="hr-HR" sz="2800" dirty="0"/>
              <a:t>?</a:t>
            </a:r>
          </a:p>
          <a:p>
            <a:pPr algn="ctr"/>
            <a:r>
              <a:rPr lang="hr-HR" sz="2800" dirty="0" err="1"/>
              <a:t>What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famous</a:t>
            </a:r>
            <a:r>
              <a:rPr lang="hr-HR" sz="2800" dirty="0"/>
              <a:t> for?</a:t>
            </a:r>
          </a:p>
        </p:txBody>
      </p:sp>
    </p:spTree>
    <p:extLst>
      <p:ext uri="{BB962C8B-B14F-4D97-AF65-F5344CB8AC3E}">
        <p14:creationId xmlns:p14="http://schemas.microsoft.com/office/powerpoint/2010/main" val="99886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5374C5FC-EA25-4045-AB99-A55B965BACA5}"/>
              </a:ext>
            </a:extLst>
          </p:cNvPr>
          <p:cNvSpPr txBox="1"/>
          <p:nvPr/>
        </p:nvSpPr>
        <p:spPr>
          <a:xfrm>
            <a:off x="393560" y="472273"/>
            <a:ext cx="114048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Choose</a:t>
            </a:r>
            <a:r>
              <a:rPr lang="hr-HR" sz="2800" dirty="0"/>
              <a:t> one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cities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task</a:t>
            </a:r>
            <a:r>
              <a:rPr lang="hr-HR" sz="2800" dirty="0"/>
              <a:t> 1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find</a:t>
            </a:r>
            <a:r>
              <a:rPr lang="hr-HR" sz="2800" dirty="0"/>
              <a:t> more </a:t>
            </a:r>
            <a:r>
              <a:rPr lang="hr-HR" sz="2800" dirty="0" err="1"/>
              <a:t>information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it</a:t>
            </a:r>
            <a:r>
              <a:rPr lang="hr-HR" sz="2800" dirty="0"/>
              <a:t> online:</a:t>
            </a:r>
          </a:p>
          <a:p>
            <a:endParaRPr lang="hr-HR" sz="2800" i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dirty="0" err="1"/>
              <a:t>facts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country</a:t>
            </a:r>
            <a:r>
              <a:rPr lang="hr-HR" sz="2800" dirty="0"/>
              <a:t> </a:t>
            </a:r>
            <a:r>
              <a:rPr lang="hr-HR" sz="2800" dirty="0" err="1"/>
              <a:t>they’re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endParaRPr lang="hr-H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dirty="0" err="1"/>
              <a:t>famous</a:t>
            </a:r>
            <a:r>
              <a:rPr lang="hr-HR" sz="2800" dirty="0"/>
              <a:t> </a:t>
            </a:r>
            <a:r>
              <a:rPr lang="hr-HR" sz="2800" dirty="0" err="1"/>
              <a:t>landmarks</a:t>
            </a:r>
            <a:r>
              <a:rPr lang="hr-HR" sz="2800" dirty="0"/>
              <a:t> (</a:t>
            </a:r>
            <a:r>
              <a:rPr lang="hr-HR" sz="2800" dirty="0" err="1"/>
              <a:t>why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famous</a:t>
            </a:r>
            <a:r>
              <a:rPr lang="hr-HR" sz="2800" dirty="0"/>
              <a:t>?) </a:t>
            </a:r>
            <a:r>
              <a:rPr lang="hr-HR" sz="2800" dirty="0" err="1"/>
              <a:t>famous</a:t>
            </a:r>
            <a:r>
              <a:rPr lang="hr-HR" sz="2800" dirty="0"/>
              <a:t> </a:t>
            </a:r>
            <a:r>
              <a:rPr lang="hr-HR" sz="2800" dirty="0" err="1"/>
              <a:t>people</a:t>
            </a:r>
            <a:r>
              <a:rPr lang="hr-HR" sz="2800" dirty="0"/>
              <a:t> </a:t>
            </a:r>
            <a:r>
              <a:rPr lang="hr-HR" sz="2800" dirty="0" err="1"/>
              <a:t>born</a:t>
            </a:r>
            <a:r>
              <a:rPr lang="hr-HR" sz="2800" dirty="0"/>
              <a:t> </a:t>
            </a:r>
            <a:r>
              <a:rPr lang="hr-HR" sz="2800" dirty="0" err="1"/>
              <a:t>there</a:t>
            </a:r>
            <a:endParaRPr lang="hr-H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dirty="0" err="1"/>
              <a:t>interesting</a:t>
            </a:r>
            <a:r>
              <a:rPr lang="hr-HR" sz="2800" dirty="0"/>
              <a:t> </a:t>
            </a:r>
            <a:r>
              <a:rPr lang="hr-HR" sz="2800" dirty="0" err="1"/>
              <a:t>facts</a:t>
            </a:r>
            <a:endParaRPr lang="hr-HR" sz="2800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3DDBD0FF-288C-4B8C-91EB-3C1FEBE5B856}"/>
              </a:ext>
            </a:extLst>
          </p:cNvPr>
          <p:cNvSpPr/>
          <p:nvPr/>
        </p:nvSpPr>
        <p:spPr>
          <a:xfrm>
            <a:off x="472273" y="472273"/>
            <a:ext cx="11326166" cy="632926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42EB46A-A0CC-421E-9831-B5D9435898FF}"/>
              </a:ext>
            </a:extLst>
          </p:cNvPr>
          <p:cNvSpPr txBox="1"/>
          <p:nvPr/>
        </p:nvSpPr>
        <p:spPr>
          <a:xfrm>
            <a:off x="393560" y="3636906"/>
            <a:ext cx="11404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Find</a:t>
            </a:r>
            <a:r>
              <a:rPr lang="hr-HR" sz="2800" dirty="0"/>
              <a:t> </a:t>
            </a:r>
            <a:r>
              <a:rPr lang="hr-HR" sz="2800" dirty="0" err="1"/>
              <a:t>other</a:t>
            </a:r>
            <a:r>
              <a:rPr lang="hr-HR" sz="2800" dirty="0"/>
              <a:t> </a:t>
            </a:r>
            <a:r>
              <a:rPr lang="hr-HR" sz="2800" dirty="0" err="1"/>
              <a:t>classmates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chose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same </a:t>
            </a:r>
            <a:r>
              <a:rPr lang="hr-HR" sz="2800" dirty="0" err="1"/>
              <a:t>city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compare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information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found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1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2ADABE47-B838-4210-AFEB-86E503526B2F}"/>
              </a:ext>
            </a:extLst>
          </p:cNvPr>
          <p:cNvSpPr txBox="1"/>
          <p:nvPr/>
        </p:nvSpPr>
        <p:spPr>
          <a:xfrm>
            <a:off x="455525" y="1302099"/>
            <a:ext cx="11394831" cy="224676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err="1"/>
              <a:t>Form</a:t>
            </a:r>
            <a:r>
              <a:rPr lang="hr-HR" sz="2800" dirty="0"/>
              <a:t> a </a:t>
            </a:r>
            <a:r>
              <a:rPr lang="hr-HR" sz="2800" dirty="0" err="1"/>
              <a:t>group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6 </a:t>
            </a:r>
            <a:r>
              <a:rPr lang="hr-HR" sz="2800" dirty="0" err="1"/>
              <a:t>pupils</a:t>
            </a:r>
            <a:r>
              <a:rPr lang="hr-HR" sz="2800" dirty="0"/>
              <a:t>. </a:t>
            </a:r>
          </a:p>
          <a:p>
            <a:r>
              <a:rPr lang="hr-HR" sz="2800" dirty="0" err="1"/>
              <a:t>Each</a:t>
            </a:r>
            <a:r>
              <a:rPr lang="hr-HR" sz="2800" dirty="0"/>
              <a:t> </a:t>
            </a:r>
            <a:r>
              <a:rPr lang="hr-HR" sz="2800" dirty="0" err="1"/>
              <a:t>member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group</a:t>
            </a:r>
            <a:r>
              <a:rPr lang="hr-HR" sz="2800" dirty="0"/>
              <a:t> </a:t>
            </a:r>
            <a:r>
              <a:rPr lang="hr-HR" sz="2800" dirty="0" err="1"/>
              <a:t>should</a:t>
            </a:r>
            <a:r>
              <a:rPr lang="hr-HR" sz="2800" dirty="0"/>
              <a:t> </a:t>
            </a:r>
            <a:r>
              <a:rPr lang="hr-HR" sz="2800" dirty="0" err="1"/>
              <a:t>have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information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a </a:t>
            </a:r>
            <a:r>
              <a:rPr lang="hr-HR" sz="2800" dirty="0" err="1"/>
              <a:t>different</a:t>
            </a:r>
            <a:r>
              <a:rPr lang="hr-HR" sz="2800" dirty="0"/>
              <a:t> </a:t>
            </a:r>
            <a:r>
              <a:rPr lang="hr-HR" sz="2800" dirty="0" err="1"/>
              <a:t>city</a:t>
            </a:r>
            <a:r>
              <a:rPr lang="hr-HR" sz="2800" dirty="0"/>
              <a:t>. </a:t>
            </a:r>
            <a:r>
              <a:rPr lang="hr-HR" sz="2800" dirty="0" err="1"/>
              <a:t>Listen</a:t>
            </a:r>
            <a:r>
              <a:rPr lang="hr-HR" sz="2800" dirty="0"/>
              <a:t> to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others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their</a:t>
            </a:r>
            <a:r>
              <a:rPr lang="hr-HR" sz="2800" dirty="0"/>
              <a:t> </a:t>
            </a:r>
            <a:r>
              <a:rPr lang="hr-HR" sz="2800" dirty="0" err="1"/>
              <a:t>cities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then</a:t>
            </a:r>
            <a:r>
              <a:rPr lang="hr-HR" sz="2800" dirty="0"/>
              <a:t> </a:t>
            </a:r>
            <a:r>
              <a:rPr lang="hr-HR" sz="2800" dirty="0" err="1"/>
              <a:t>share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them</a:t>
            </a:r>
            <a:r>
              <a:rPr lang="hr-HR" sz="2800" dirty="0"/>
              <a:t> </a:t>
            </a:r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found</a:t>
            </a:r>
            <a:r>
              <a:rPr lang="hr-HR" sz="2800" dirty="0"/>
              <a:t> </a:t>
            </a:r>
            <a:r>
              <a:rPr lang="hr-HR" sz="2800" dirty="0" err="1"/>
              <a:t>out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”</a:t>
            </a:r>
            <a:r>
              <a:rPr lang="hr-HR" sz="2800" dirty="0" err="1"/>
              <a:t>your</a:t>
            </a:r>
            <a:r>
              <a:rPr lang="hr-HR" sz="2800" dirty="0"/>
              <a:t>” </a:t>
            </a:r>
            <a:r>
              <a:rPr lang="hr-HR" sz="2800" dirty="0" err="1"/>
              <a:t>city</a:t>
            </a:r>
            <a:r>
              <a:rPr lang="hr-HR" sz="2800" dirty="0"/>
              <a:t>.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636059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11F01FE-F60D-483F-80F3-3A7431E91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218" y="1466221"/>
            <a:ext cx="5010150" cy="24384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F4FAB96-7C69-4987-A8C4-CD98CC4FB39E}"/>
              </a:ext>
            </a:extLst>
          </p:cNvPr>
          <p:cNvSpPr txBox="1"/>
          <p:nvPr/>
        </p:nvSpPr>
        <p:spPr>
          <a:xfrm>
            <a:off x="653143" y="321547"/>
            <a:ext cx="1013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examples</a:t>
            </a:r>
            <a:r>
              <a:rPr lang="hr-HR" sz="2800" dirty="0"/>
              <a:t>. </a:t>
            </a:r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plural </a:t>
            </a:r>
            <a:r>
              <a:rPr lang="hr-HR" sz="2800" dirty="0" err="1"/>
              <a:t>form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these</a:t>
            </a:r>
            <a:r>
              <a:rPr lang="hr-HR" sz="2800" dirty="0"/>
              <a:t> </a:t>
            </a:r>
            <a:r>
              <a:rPr lang="hr-HR" sz="2800" dirty="0" err="1"/>
              <a:t>words</a:t>
            </a:r>
            <a:r>
              <a:rPr lang="hr-HR" sz="2800" dirty="0"/>
              <a:t>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4CE5D9B-CD06-4107-B8EB-130C3BABA946}"/>
              </a:ext>
            </a:extLst>
          </p:cNvPr>
          <p:cNvSpPr txBox="1"/>
          <p:nvPr/>
        </p:nvSpPr>
        <p:spPr>
          <a:xfrm>
            <a:off x="723481" y="4095188"/>
            <a:ext cx="10389996" cy="13849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If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word </a:t>
            </a:r>
            <a:r>
              <a:rPr lang="hr-HR" sz="2800" dirty="0" err="1"/>
              <a:t>ends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a </a:t>
            </a:r>
            <a:r>
              <a:rPr lang="hr-HR" sz="2800" b="1" dirty="0" err="1"/>
              <a:t>consonant</a:t>
            </a:r>
            <a:r>
              <a:rPr lang="hr-HR" sz="2800" dirty="0"/>
              <a:t> + ”</a:t>
            </a:r>
            <a:r>
              <a:rPr lang="hr-HR" sz="2800" b="1" dirty="0"/>
              <a:t>y</a:t>
            </a:r>
            <a:r>
              <a:rPr lang="hr-HR" sz="2800" dirty="0"/>
              <a:t>”, </a:t>
            </a:r>
            <a:r>
              <a:rPr lang="hr-HR" sz="2800" dirty="0" err="1"/>
              <a:t>we</a:t>
            </a:r>
            <a:r>
              <a:rPr lang="hr-HR" sz="2800" dirty="0"/>
              <a:t> </a:t>
            </a:r>
            <a:r>
              <a:rPr lang="hr-HR" sz="2800" dirty="0" err="1"/>
              <a:t>change</a:t>
            </a:r>
            <a:r>
              <a:rPr lang="hr-HR" sz="2800" dirty="0"/>
              <a:t> ”</a:t>
            </a:r>
            <a:r>
              <a:rPr lang="hr-HR" sz="2800" b="1" dirty="0"/>
              <a:t>y</a:t>
            </a:r>
            <a:r>
              <a:rPr lang="hr-HR" sz="2800" dirty="0"/>
              <a:t>” </a:t>
            </a:r>
            <a:r>
              <a:rPr lang="hr-HR" sz="2800" dirty="0" err="1"/>
              <a:t>in</a:t>
            </a:r>
            <a:r>
              <a:rPr lang="hr-HR" sz="2800" dirty="0"/>
              <a:t> ”</a:t>
            </a:r>
            <a:r>
              <a:rPr lang="hr-HR" sz="2800" b="1" dirty="0">
                <a:solidFill>
                  <a:srgbClr val="FF0000"/>
                </a:solidFill>
              </a:rPr>
              <a:t>i</a:t>
            </a:r>
            <a:r>
              <a:rPr lang="hr-HR" sz="2800" dirty="0"/>
              <a:t>”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add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suffix</a:t>
            </a:r>
            <a:r>
              <a:rPr lang="hr-HR" sz="2800" dirty="0"/>
              <a:t> </a:t>
            </a:r>
            <a:r>
              <a:rPr lang="hr-HR" sz="2800" dirty="0">
                <a:solidFill>
                  <a:srgbClr val="FF0000"/>
                </a:solidFill>
              </a:rPr>
              <a:t>”-</a:t>
            </a:r>
            <a:r>
              <a:rPr lang="hr-HR" sz="2800" dirty="0" err="1">
                <a:solidFill>
                  <a:srgbClr val="FF0000"/>
                </a:solidFill>
              </a:rPr>
              <a:t>es</a:t>
            </a:r>
            <a:r>
              <a:rPr lang="hr-HR" sz="2800" dirty="0"/>
              <a:t>”.</a:t>
            </a:r>
          </a:p>
          <a:p>
            <a:pPr algn="ctr"/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95055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E9197F5-D2EA-479A-992C-0775033D1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480" y="2965187"/>
            <a:ext cx="9840686" cy="366733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FEF5EB3-5373-4E1E-A184-0BE6654D8639}"/>
              </a:ext>
            </a:extLst>
          </p:cNvPr>
          <p:cNvSpPr txBox="1"/>
          <p:nvPr/>
        </p:nvSpPr>
        <p:spPr>
          <a:xfrm>
            <a:off x="221063" y="319578"/>
            <a:ext cx="11334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pictures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countries</a:t>
            </a:r>
            <a:r>
              <a:rPr lang="hr-HR" sz="2800" dirty="0"/>
              <a:t> are </a:t>
            </a:r>
            <a:r>
              <a:rPr lang="hr-HR" sz="2800" dirty="0" err="1"/>
              <a:t>these</a:t>
            </a:r>
            <a:r>
              <a:rPr lang="hr-HR" sz="2800" dirty="0"/>
              <a:t>?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74B39D7-DA28-4836-9FD0-6E95687F8D62}"/>
              </a:ext>
            </a:extLst>
          </p:cNvPr>
          <p:cNvSpPr txBox="1"/>
          <p:nvPr/>
        </p:nvSpPr>
        <p:spPr>
          <a:xfrm>
            <a:off x="726832" y="1887971"/>
            <a:ext cx="11079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Read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texts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say</a:t>
            </a:r>
            <a:r>
              <a:rPr lang="hr-HR" sz="2800" dirty="0"/>
              <a:t> one </a:t>
            </a:r>
            <a:r>
              <a:rPr lang="hr-HR" sz="2800" dirty="0" err="1"/>
              <a:t>thing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learned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</a:t>
            </a:r>
            <a:r>
              <a:rPr lang="hr-HR" sz="2800" dirty="0" err="1"/>
              <a:t>them</a:t>
            </a:r>
            <a:r>
              <a:rPr lang="hr-HR" sz="2800" dirty="0"/>
              <a:t>.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What</a:t>
            </a:r>
            <a:r>
              <a:rPr lang="hr-HR" sz="2800" dirty="0"/>
              <a:t> more do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know</a:t>
            </a:r>
            <a:r>
              <a:rPr lang="hr-HR" sz="2800" dirty="0"/>
              <a:t>?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2A4A28A2-B2F0-4EDD-9AEC-F386C5CFAA31}"/>
              </a:ext>
            </a:extLst>
          </p:cNvPr>
          <p:cNvSpPr/>
          <p:nvPr/>
        </p:nvSpPr>
        <p:spPr>
          <a:xfrm>
            <a:off x="636397" y="136180"/>
            <a:ext cx="11079981" cy="31367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996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E9197F5-D2EA-479A-992C-0775033D1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64" y="2276560"/>
            <a:ext cx="11749873" cy="4378834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E0CF2084-DB2F-4F20-A804-DD9D39262901}"/>
              </a:ext>
            </a:extLst>
          </p:cNvPr>
          <p:cNvSpPr txBox="1"/>
          <p:nvPr/>
        </p:nvSpPr>
        <p:spPr>
          <a:xfrm>
            <a:off x="361741" y="190919"/>
            <a:ext cx="11354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Read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text</a:t>
            </a:r>
            <a:r>
              <a:rPr lang="hr-HR" sz="2800" dirty="0"/>
              <a:t> </a:t>
            </a:r>
            <a:r>
              <a:rPr lang="hr-HR" sz="2800" dirty="0" err="1"/>
              <a:t>aloud</a:t>
            </a:r>
            <a:r>
              <a:rPr lang="hr-HR" sz="2800" dirty="0"/>
              <a:t>. </a:t>
            </a:r>
          </a:p>
          <a:p>
            <a:pPr algn="ctr"/>
            <a:r>
              <a:rPr lang="hr-HR" sz="2800" dirty="0" err="1"/>
              <a:t>Add</a:t>
            </a:r>
            <a:r>
              <a:rPr lang="hr-HR" sz="2800" dirty="0"/>
              <a:t> </a:t>
            </a:r>
            <a:r>
              <a:rPr lang="hr-HR" sz="2800" dirty="0" err="1"/>
              <a:t>an</a:t>
            </a:r>
            <a:r>
              <a:rPr lang="hr-HR" sz="2800" dirty="0"/>
              <a:t> extra </a:t>
            </a:r>
            <a:r>
              <a:rPr lang="hr-HR" sz="2800" dirty="0" err="1"/>
              <a:t>information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country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know</a:t>
            </a:r>
            <a:r>
              <a:rPr lang="hr-H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64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4951</TotalTime>
  <Words>458</Words>
  <Application>Microsoft Office PowerPoint</Application>
  <PresentationFormat>Widescreen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UNIT 6: 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247</cp:revision>
  <dcterms:created xsi:type="dcterms:W3CDTF">2020-09-19T11:02:00Z</dcterms:created>
  <dcterms:modified xsi:type="dcterms:W3CDTF">2022-09-23T08:06:40Z</dcterms:modified>
</cp:coreProperties>
</file>